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72" r:id="rId7"/>
    <p:sldId id="269" r:id="rId8"/>
    <p:sldId id="262"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94660"/>
  </p:normalViewPr>
  <p:slideViewPr>
    <p:cSldViewPr>
      <p:cViewPr varScale="1">
        <p:scale>
          <a:sx n="68" d="100"/>
          <a:sy n="68" d="100"/>
        </p:scale>
        <p:origin x="122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BD4A95-F0CE-414A-A155-0381F3C102C6}" type="datetimeFigureOut">
              <a:rPr lang="en-US" smtClean="0"/>
              <a:pPr/>
              <a:t>1/6/2020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11C9E-A330-43BA-8058-76386DCAC9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386B618-5DF9-4554-AFA4-EAE2B5CB14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6B618-5DF9-4554-AFA4-EAE2B5CB1432}" type="slidenum">
              <a:rPr lang="en-US" smtClean="0"/>
              <a:pPr/>
              <a:t>‹#›</a:t>
            </a:fld>
            <a:endParaRPr lang="en-US"/>
          </a:p>
        </p:txBody>
      </p:sp>
      <p:pic>
        <p:nvPicPr>
          <p:cNvPr id="7" name="Picture 6" descr="MAMA_Logo_2018_FINAL (1).jpg"/>
          <p:cNvPicPr>
            <a:picLocks noChangeAspect="1"/>
          </p:cNvPicPr>
          <p:nvPr userDrawn="1"/>
        </p:nvPicPr>
        <p:blipFill>
          <a:blip r:embed="rId13" cstate="print"/>
          <a:stretch>
            <a:fillRect/>
          </a:stretch>
        </p:blipFill>
        <p:spPr>
          <a:xfrm>
            <a:off x="0" y="6172200"/>
            <a:ext cx="685800" cy="685800"/>
          </a:xfrm>
          <a:prstGeom prst="rect">
            <a:avLst/>
          </a:prstGeom>
        </p:spPr>
      </p:pic>
      <p:sp>
        <p:nvSpPr>
          <p:cNvPr id="8" name="TextBox 7"/>
          <p:cNvSpPr txBox="1"/>
          <p:nvPr userDrawn="1"/>
        </p:nvSpPr>
        <p:spPr>
          <a:xfrm>
            <a:off x="762000" y="6581001"/>
            <a:ext cx="2667000" cy="276999"/>
          </a:xfrm>
          <a:prstGeom prst="rect">
            <a:avLst/>
          </a:prstGeom>
          <a:noFill/>
        </p:spPr>
        <p:txBody>
          <a:bodyPr wrap="square" rtlCol="0">
            <a:spAutoFit/>
          </a:bodyPr>
          <a:lstStyle/>
          <a:p>
            <a:r>
              <a:rPr lang="en-US" sz="1200" dirty="0">
                <a:latin typeface="Arial Rounded MT Bold" pitchFamily="34" charset="0"/>
              </a:rPr>
              <a:t>www.MAMAProject.org</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386B618-5DF9-4554-AFA4-EAE2B5CB1432}" type="slidenum">
              <a:rPr lang="en-US" smtClean="0"/>
              <a:pPr/>
              <a:t>1</a:t>
            </a:fld>
            <a:endParaRPr lang="en-US" dirty="0"/>
          </a:p>
        </p:txBody>
      </p:sp>
      <p:pic>
        <p:nvPicPr>
          <p:cNvPr id="5" name="Picture 4" descr="MAMA_Logo_2018_FINAL (1).jpg"/>
          <p:cNvPicPr>
            <a:picLocks noChangeAspect="1"/>
          </p:cNvPicPr>
          <p:nvPr/>
        </p:nvPicPr>
        <p:blipFill>
          <a:blip r:embed="rId2" cstate="print"/>
          <a:stretch>
            <a:fillRect/>
          </a:stretch>
        </p:blipFill>
        <p:spPr>
          <a:xfrm>
            <a:off x="3124200" y="838200"/>
            <a:ext cx="2895600" cy="2895600"/>
          </a:xfrm>
          <a:prstGeom prst="rect">
            <a:avLst/>
          </a:prstGeom>
        </p:spPr>
      </p:pic>
      <p:sp>
        <p:nvSpPr>
          <p:cNvPr id="6" name="TextBox 5"/>
          <p:cNvSpPr txBox="1"/>
          <p:nvPr/>
        </p:nvSpPr>
        <p:spPr>
          <a:xfrm>
            <a:off x="2019300" y="4038600"/>
            <a:ext cx="5105400" cy="1446550"/>
          </a:xfrm>
          <a:prstGeom prst="rect">
            <a:avLst/>
          </a:prstGeom>
          <a:noFill/>
        </p:spPr>
        <p:txBody>
          <a:bodyPr wrap="square" rtlCol="0">
            <a:spAutoFit/>
          </a:bodyPr>
          <a:lstStyle/>
          <a:p>
            <a:pPr algn="ctr"/>
            <a:r>
              <a:rPr lang="en-US" sz="4400" dirty="0">
                <a:latin typeface="Arial Rounded MT Bold" pitchFamily="34" charset="0"/>
              </a:rPr>
              <a:t>Health </a:t>
            </a:r>
            <a:r>
              <a:rPr lang="en-US" sz="4400">
                <a:latin typeface="Arial Rounded MT Bold" pitchFamily="34" charset="0"/>
              </a:rPr>
              <a:t>and Wholeness</a:t>
            </a:r>
            <a:endParaRPr lang="en-US" sz="4400" dirty="0">
              <a:latin typeface="Arial Rounded MT Bold"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lom 10..jpg">
            <a:extLst>
              <a:ext uri="{FF2B5EF4-FFF2-40B4-BE49-F238E27FC236}">
                <a16:creationId xmlns:a16="http://schemas.microsoft.com/office/drawing/2014/main" id="{B663FCE3-EB74-4C4B-BF05-59AA052BC73E}"/>
              </a:ext>
            </a:extLst>
          </p:cNvPr>
          <p:cNvPicPr>
            <a:picLocks noChangeAspect="1"/>
          </p:cNvPicPr>
          <p:nvPr/>
        </p:nvPicPr>
        <p:blipFill rotWithShape="1">
          <a:blip r:embed="rId2" cstate="print"/>
          <a:srcRect r="54699"/>
          <a:stretch/>
        </p:blipFill>
        <p:spPr>
          <a:xfrm>
            <a:off x="1447800" y="692653"/>
            <a:ext cx="2957998" cy="5692763"/>
          </a:xfrm>
          <a:prstGeom prst="rect">
            <a:avLst/>
          </a:prstGeom>
        </p:spPr>
      </p:pic>
      <p:pic>
        <p:nvPicPr>
          <p:cNvPr id="15" name="Picture 14" descr="Shalom 10..jpg">
            <a:extLst>
              <a:ext uri="{FF2B5EF4-FFF2-40B4-BE49-F238E27FC236}">
                <a16:creationId xmlns:a16="http://schemas.microsoft.com/office/drawing/2014/main" id="{D7015C3B-A0F9-4882-B47E-179F10BE37CB}"/>
              </a:ext>
            </a:extLst>
          </p:cNvPr>
          <p:cNvPicPr>
            <a:picLocks noChangeAspect="1"/>
          </p:cNvPicPr>
          <p:nvPr/>
        </p:nvPicPr>
        <p:blipFill rotWithShape="1">
          <a:blip r:embed="rId2" cstate="print"/>
          <a:srcRect l="53471"/>
          <a:stretch/>
        </p:blipFill>
        <p:spPr>
          <a:xfrm>
            <a:off x="4381500" y="692652"/>
            <a:ext cx="3038180" cy="5692763"/>
          </a:xfrm>
          <a:prstGeom prst="rect">
            <a:avLst/>
          </a:prstGeom>
        </p:spPr>
      </p:pic>
      <p:sp>
        <p:nvSpPr>
          <p:cNvPr id="7" name="TextBox 6"/>
          <p:cNvSpPr txBox="1"/>
          <p:nvPr/>
        </p:nvSpPr>
        <p:spPr>
          <a:xfrm>
            <a:off x="609600" y="228600"/>
            <a:ext cx="8534400" cy="369332"/>
          </a:xfrm>
          <a:prstGeom prst="rect">
            <a:avLst/>
          </a:prstGeom>
          <a:noFill/>
        </p:spPr>
        <p:txBody>
          <a:bodyPr wrap="square" rtlCol="0">
            <a:spAutoFit/>
          </a:bodyPr>
          <a:lstStyle/>
          <a:p>
            <a:pPr algn="ctr"/>
            <a:r>
              <a:rPr lang="en-US" dirty="0">
                <a:latin typeface="Arial Rounded MT Bold" pitchFamily="34" charset="0"/>
              </a:rPr>
              <a:t>If we spend our lives fighting with each other, we abandon society </a:t>
            </a:r>
          </a:p>
        </p:txBody>
      </p:sp>
      <p:sp>
        <p:nvSpPr>
          <p:cNvPr id="8" name="TextBox 7"/>
          <p:cNvSpPr txBox="1"/>
          <p:nvPr/>
        </p:nvSpPr>
        <p:spPr>
          <a:xfrm>
            <a:off x="609600" y="1219200"/>
            <a:ext cx="1676400" cy="400110"/>
          </a:xfrm>
          <a:prstGeom prst="rect">
            <a:avLst/>
          </a:prstGeom>
          <a:noFill/>
        </p:spPr>
        <p:txBody>
          <a:bodyPr wrap="square" rtlCol="0">
            <a:spAutoFit/>
          </a:bodyPr>
          <a:lstStyle/>
          <a:p>
            <a:r>
              <a:rPr lang="en-US" sz="2000" dirty="0">
                <a:latin typeface="Arial Rounded MT Bold" pitchFamily="34" charset="0"/>
              </a:rPr>
              <a:t>VIOLENCE</a:t>
            </a:r>
          </a:p>
        </p:txBody>
      </p:sp>
      <p:sp>
        <p:nvSpPr>
          <p:cNvPr id="9" name="TextBox 8"/>
          <p:cNvSpPr txBox="1"/>
          <p:nvPr/>
        </p:nvSpPr>
        <p:spPr>
          <a:xfrm>
            <a:off x="762000" y="3276600"/>
            <a:ext cx="2057400" cy="400110"/>
          </a:xfrm>
          <a:prstGeom prst="rect">
            <a:avLst/>
          </a:prstGeom>
          <a:noFill/>
        </p:spPr>
        <p:txBody>
          <a:bodyPr wrap="square" rtlCol="0">
            <a:spAutoFit/>
          </a:bodyPr>
          <a:lstStyle/>
          <a:p>
            <a:r>
              <a:rPr lang="en-US" sz="2000" dirty="0">
                <a:latin typeface="Arial Rounded MT Bold" pitchFamily="34" charset="0"/>
              </a:rPr>
              <a:t>EXPLOITATION</a:t>
            </a:r>
          </a:p>
        </p:txBody>
      </p:sp>
      <p:sp>
        <p:nvSpPr>
          <p:cNvPr id="10" name="TextBox 9"/>
          <p:cNvSpPr txBox="1"/>
          <p:nvPr/>
        </p:nvSpPr>
        <p:spPr>
          <a:xfrm>
            <a:off x="6934200" y="2057400"/>
            <a:ext cx="2209800" cy="400110"/>
          </a:xfrm>
          <a:prstGeom prst="rect">
            <a:avLst/>
          </a:prstGeom>
          <a:noFill/>
        </p:spPr>
        <p:txBody>
          <a:bodyPr wrap="square" rtlCol="0">
            <a:spAutoFit/>
          </a:bodyPr>
          <a:lstStyle/>
          <a:p>
            <a:r>
              <a:rPr lang="en-US" sz="2000" dirty="0">
                <a:latin typeface="Arial Rounded MT Bold" pitchFamily="34" charset="0"/>
              </a:rPr>
              <a:t>IMMORALITY</a:t>
            </a:r>
          </a:p>
        </p:txBody>
      </p:sp>
      <p:sp>
        <p:nvSpPr>
          <p:cNvPr id="11" name="TextBox 10"/>
          <p:cNvSpPr txBox="1"/>
          <p:nvPr/>
        </p:nvSpPr>
        <p:spPr>
          <a:xfrm>
            <a:off x="533400" y="4953000"/>
            <a:ext cx="1600200" cy="400110"/>
          </a:xfrm>
          <a:prstGeom prst="rect">
            <a:avLst/>
          </a:prstGeom>
          <a:noFill/>
        </p:spPr>
        <p:txBody>
          <a:bodyPr wrap="square" rtlCol="0">
            <a:spAutoFit/>
          </a:bodyPr>
          <a:lstStyle/>
          <a:p>
            <a:r>
              <a:rPr lang="en-US" sz="2000" dirty="0">
                <a:latin typeface="Arial Rounded MT Bold" pitchFamily="34" charset="0"/>
              </a:rPr>
              <a:t>ALCOHOL</a:t>
            </a:r>
          </a:p>
        </p:txBody>
      </p:sp>
      <p:sp>
        <p:nvSpPr>
          <p:cNvPr id="12" name="TextBox 11"/>
          <p:cNvSpPr txBox="1"/>
          <p:nvPr/>
        </p:nvSpPr>
        <p:spPr>
          <a:xfrm>
            <a:off x="7315200" y="4267200"/>
            <a:ext cx="1600200" cy="400110"/>
          </a:xfrm>
          <a:prstGeom prst="rect">
            <a:avLst/>
          </a:prstGeom>
          <a:noFill/>
        </p:spPr>
        <p:txBody>
          <a:bodyPr wrap="square" rtlCol="0">
            <a:spAutoFit/>
          </a:bodyPr>
          <a:lstStyle/>
          <a:p>
            <a:r>
              <a:rPr lang="en-US" sz="2000" dirty="0">
                <a:latin typeface="Arial Rounded MT Bold" pitchFamily="34" charset="0"/>
              </a:rPr>
              <a:t>DRUGS</a:t>
            </a:r>
          </a:p>
        </p:txBody>
      </p:sp>
      <p:sp>
        <p:nvSpPr>
          <p:cNvPr id="13" name="TextBox 12"/>
          <p:cNvSpPr txBox="1"/>
          <p:nvPr/>
        </p:nvSpPr>
        <p:spPr>
          <a:xfrm>
            <a:off x="2895600" y="6096000"/>
            <a:ext cx="2971800" cy="400110"/>
          </a:xfrm>
          <a:prstGeom prst="rect">
            <a:avLst/>
          </a:prstGeom>
          <a:noFill/>
        </p:spPr>
        <p:txBody>
          <a:bodyPr wrap="square" rtlCol="0">
            <a:spAutoFit/>
          </a:bodyPr>
          <a:lstStyle/>
          <a:p>
            <a:pPr algn="ctr"/>
            <a:r>
              <a:rPr lang="en-US" sz="2000" dirty="0">
                <a:latin typeface="Arial Rounded MT Bold" pitchFamily="34" charset="0"/>
              </a:rPr>
              <a:t>   WELCOME</a:t>
            </a:r>
          </a:p>
        </p:txBody>
      </p:sp>
      <p:sp>
        <p:nvSpPr>
          <p:cNvPr id="5" name="Oval 4">
            <a:extLst>
              <a:ext uri="{FF2B5EF4-FFF2-40B4-BE49-F238E27FC236}">
                <a16:creationId xmlns:a16="http://schemas.microsoft.com/office/drawing/2014/main" id="{D0071598-0525-4A43-BB06-465EA07DFC7C}"/>
              </a:ext>
            </a:extLst>
          </p:cNvPr>
          <p:cNvSpPr/>
          <p:nvPr/>
        </p:nvSpPr>
        <p:spPr>
          <a:xfrm>
            <a:off x="4114800" y="3429000"/>
            <a:ext cx="1524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86B618-5DF9-4554-AFA4-EAE2B5CB1432}" type="slidenum">
              <a:rPr lang="en-US" smtClean="0"/>
              <a:pPr/>
              <a:t>11</a:t>
            </a:fld>
            <a:endParaRPr lang="en-US"/>
          </a:p>
        </p:txBody>
      </p:sp>
      <p:pic>
        <p:nvPicPr>
          <p:cNvPr id="3" name="Picture 2" descr="Shalom 11..jpg"/>
          <p:cNvPicPr>
            <a:picLocks noChangeAspect="1"/>
          </p:cNvPicPr>
          <p:nvPr/>
        </p:nvPicPr>
        <p:blipFill>
          <a:blip r:embed="rId2" cstate="print"/>
          <a:stretch>
            <a:fillRect/>
          </a:stretch>
        </p:blipFill>
        <p:spPr>
          <a:xfrm>
            <a:off x="3505200" y="304800"/>
            <a:ext cx="4006342" cy="6324600"/>
          </a:xfrm>
          <a:prstGeom prst="rect">
            <a:avLst/>
          </a:prstGeom>
        </p:spPr>
      </p:pic>
      <p:sp>
        <p:nvSpPr>
          <p:cNvPr id="4" name="TextBox 3"/>
          <p:cNvSpPr txBox="1"/>
          <p:nvPr/>
        </p:nvSpPr>
        <p:spPr>
          <a:xfrm>
            <a:off x="762000" y="3048000"/>
            <a:ext cx="4191000" cy="830997"/>
          </a:xfrm>
          <a:prstGeom prst="rect">
            <a:avLst/>
          </a:prstGeom>
          <a:noFill/>
        </p:spPr>
        <p:txBody>
          <a:bodyPr wrap="square" rtlCol="0">
            <a:spAutoFit/>
          </a:bodyPr>
          <a:lstStyle/>
          <a:p>
            <a:pPr algn="ctr"/>
            <a:r>
              <a:rPr lang="en-US" sz="4800" dirty="0">
                <a:latin typeface="Arial Rounded MT Bold" pitchFamily="34" charset="0"/>
              </a:rPr>
              <a:t>SHALOM</a:t>
            </a:r>
          </a:p>
        </p:txBody>
      </p:sp>
      <p:sp>
        <p:nvSpPr>
          <p:cNvPr id="5" name="TextBox 4"/>
          <p:cNvSpPr txBox="1"/>
          <p:nvPr/>
        </p:nvSpPr>
        <p:spPr>
          <a:xfrm>
            <a:off x="1828800" y="838200"/>
            <a:ext cx="3276600" cy="584775"/>
          </a:xfrm>
          <a:prstGeom prst="rect">
            <a:avLst/>
          </a:prstGeom>
          <a:noFill/>
        </p:spPr>
        <p:txBody>
          <a:bodyPr wrap="square" rtlCol="0">
            <a:spAutoFit/>
          </a:bodyPr>
          <a:lstStyle/>
          <a:p>
            <a:pPr algn="ctr"/>
            <a:r>
              <a:rPr lang="en-US" sz="3200" dirty="0">
                <a:latin typeface="Arial Rounded MT Bold" pitchFamily="34" charset="0"/>
              </a:rPr>
              <a:t>Goodbye!</a:t>
            </a:r>
          </a:p>
        </p:txBody>
      </p:sp>
      <p:sp>
        <p:nvSpPr>
          <p:cNvPr id="6" name="TextBox 5"/>
          <p:cNvSpPr txBox="1"/>
          <p:nvPr/>
        </p:nvSpPr>
        <p:spPr>
          <a:xfrm>
            <a:off x="2667000" y="4800600"/>
            <a:ext cx="3276600" cy="646331"/>
          </a:xfrm>
          <a:prstGeom prst="rect">
            <a:avLst/>
          </a:prstGeom>
          <a:noFill/>
        </p:spPr>
        <p:txBody>
          <a:bodyPr wrap="square" rtlCol="0">
            <a:spAutoFit/>
          </a:bodyPr>
          <a:lstStyle/>
          <a:p>
            <a:r>
              <a:rPr lang="en-US" sz="3600" dirty="0">
                <a:latin typeface="Arial Rounded MT Bold" pitchFamily="34" charset="0"/>
              </a:rPr>
              <a:t>Go with God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86B618-5DF9-4554-AFA4-EAE2B5CB1432}" type="slidenum">
              <a:rPr lang="en-US" smtClean="0"/>
              <a:pPr/>
              <a:t>2</a:t>
            </a:fld>
            <a:endParaRPr lang="en-US" dirty="0"/>
          </a:p>
        </p:txBody>
      </p:sp>
      <p:pic>
        <p:nvPicPr>
          <p:cNvPr id="3" name="Picture 2" descr="Shalom 1..jpg"/>
          <p:cNvPicPr>
            <a:picLocks noChangeAspect="1"/>
          </p:cNvPicPr>
          <p:nvPr/>
        </p:nvPicPr>
        <p:blipFill>
          <a:blip r:embed="rId2" cstate="print"/>
          <a:stretch>
            <a:fillRect/>
          </a:stretch>
        </p:blipFill>
        <p:spPr>
          <a:xfrm>
            <a:off x="0" y="1166131"/>
            <a:ext cx="9144000" cy="4525737"/>
          </a:xfrm>
          <a:prstGeom prst="rect">
            <a:avLst/>
          </a:prstGeom>
        </p:spPr>
      </p:pic>
      <p:sp>
        <p:nvSpPr>
          <p:cNvPr id="4" name="TextBox 3"/>
          <p:cNvSpPr txBox="1"/>
          <p:nvPr/>
        </p:nvSpPr>
        <p:spPr>
          <a:xfrm rot="20400000">
            <a:off x="1853941" y="730089"/>
            <a:ext cx="2133600" cy="523220"/>
          </a:xfrm>
          <a:prstGeom prst="rect">
            <a:avLst/>
          </a:prstGeom>
          <a:noFill/>
        </p:spPr>
        <p:txBody>
          <a:bodyPr wrap="square" rtlCol="0">
            <a:spAutoFit/>
          </a:bodyPr>
          <a:lstStyle/>
          <a:p>
            <a:r>
              <a:rPr lang="en-US" sz="2800" dirty="0">
                <a:latin typeface="Arial Rounded MT Bold" pitchFamily="34" charset="0"/>
              </a:rPr>
              <a:t>HELLO!</a:t>
            </a:r>
          </a:p>
        </p:txBody>
      </p:sp>
      <p:sp>
        <p:nvSpPr>
          <p:cNvPr id="5" name="TextBox 4"/>
          <p:cNvSpPr txBox="1"/>
          <p:nvPr/>
        </p:nvSpPr>
        <p:spPr>
          <a:xfrm rot="1020000">
            <a:off x="5199820" y="1140446"/>
            <a:ext cx="2667000" cy="523220"/>
          </a:xfrm>
          <a:prstGeom prst="rect">
            <a:avLst/>
          </a:prstGeom>
          <a:noFill/>
        </p:spPr>
        <p:txBody>
          <a:bodyPr wrap="square" rtlCol="0">
            <a:spAutoFit/>
          </a:bodyPr>
          <a:lstStyle/>
          <a:p>
            <a:r>
              <a:rPr lang="en-US" sz="2800" dirty="0">
                <a:latin typeface="Arial Rounded MT Bold" pitchFamily="34" charset="0"/>
              </a:rPr>
              <a:t>GOOD DAY!</a:t>
            </a:r>
          </a:p>
        </p:txBody>
      </p:sp>
      <p:sp>
        <p:nvSpPr>
          <p:cNvPr id="6" name="TextBox 5"/>
          <p:cNvSpPr txBox="1"/>
          <p:nvPr/>
        </p:nvSpPr>
        <p:spPr>
          <a:xfrm>
            <a:off x="2667000" y="4648200"/>
            <a:ext cx="4343400" cy="707886"/>
          </a:xfrm>
          <a:prstGeom prst="rect">
            <a:avLst/>
          </a:prstGeom>
          <a:noFill/>
        </p:spPr>
        <p:txBody>
          <a:bodyPr wrap="square" rtlCol="0">
            <a:spAutoFit/>
          </a:bodyPr>
          <a:lstStyle/>
          <a:p>
            <a:r>
              <a:rPr lang="en-US" sz="4000" dirty="0">
                <a:latin typeface="Arial Rounded MT Bold" pitchFamily="34" charset="0"/>
              </a:rPr>
              <a:t>God Bless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86B618-5DF9-4554-AFA4-EAE2B5CB1432}" type="slidenum">
              <a:rPr lang="en-US" smtClean="0"/>
              <a:pPr/>
              <a:t>3</a:t>
            </a:fld>
            <a:endParaRPr lang="en-US" dirty="0"/>
          </a:p>
        </p:txBody>
      </p:sp>
      <p:pic>
        <p:nvPicPr>
          <p:cNvPr id="3" name="Picture 2" descr="Shalom 2..jpg"/>
          <p:cNvPicPr>
            <a:picLocks noChangeAspect="1"/>
          </p:cNvPicPr>
          <p:nvPr/>
        </p:nvPicPr>
        <p:blipFill>
          <a:blip r:embed="rId2" cstate="print"/>
          <a:stretch>
            <a:fillRect/>
          </a:stretch>
        </p:blipFill>
        <p:spPr>
          <a:xfrm>
            <a:off x="0" y="1600200"/>
            <a:ext cx="9144000" cy="3519410"/>
          </a:xfrm>
          <a:prstGeom prst="rect">
            <a:avLst/>
          </a:prstGeom>
        </p:spPr>
      </p:pic>
      <p:sp>
        <p:nvSpPr>
          <p:cNvPr id="4" name="TextBox 3"/>
          <p:cNvSpPr txBox="1"/>
          <p:nvPr/>
        </p:nvSpPr>
        <p:spPr>
          <a:xfrm>
            <a:off x="304800" y="533400"/>
            <a:ext cx="8686800" cy="1323439"/>
          </a:xfrm>
          <a:prstGeom prst="rect">
            <a:avLst/>
          </a:prstGeom>
          <a:noFill/>
        </p:spPr>
        <p:txBody>
          <a:bodyPr wrap="square" rtlCol="0">
            <a:spAutoFit/>
          </a:bodyPr>
          <a:lstStyle/>
          <a:p>
            <a:r>
              <a:rPr lang="en-US" sz="2000" dirty="0">
                <a:latin typeface="Arial Rounded MT Bold" pitchFamily="34" charset="0"/>
              </a:rPr>
              <a:t>The SHALOM greeting means that I wish for you all that God has wished for his children. A good life, with health, happiness, enough food, an abundant harvest, enough rain, a happy family, work that you like, freedom, peace with justice and spiritual salvation. </a:t>
            </a:r>
          </a:p>
        </p:txBody>
      </p:sp>
      <p:sp>
        <p:nvSpPr>
          <p:cNvPr id="6" name="TextBox 5"/>
          <p:cNvSpPr txBox="1"/>
          <p:nvPr/>
        </p:nvSpPr>
        <p:spPr>
          <a:xfrm>
            <a:off x="304800" y="5029200"/>
            <a:ext cx="8305800" cy="1015663"/>
          </a:xfrm>
          <a:prstGeom prst="rect">
            <a:avLst/>
          </a:prstGeom>
          <a:noFill/>
        </p:spPr>
        <p:txBody>
          <a:bodyPr wrap="square" rtlCol="0">
            <a:spAutoFit/>
          </a:bodyPr>
          <a:lstStyle/>
          <a:p>
            <a:r>
              <a:rPr lang="en-US" sz="2000" dirty="0">
                <a:latin typeface="Arial Rounded MT Bold" pitchFamily="34" charset="0"/>
              </a:rPr>
              <a:t>In order to have SHALOM as a community, religious groups, schools, health centers, businesses, and families have to work together.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86B618-5DF9-4554-AFA4-EAE2B5CB1432}" type="slidenum">
              <a:rPr lang="en-US" smtClean="0"/>
              <a:pPr/>
              <a:t>4</a:t>
            </a:fld>
            <a:endParaRPr lang="en-US" dirty="0"/>
          </a:p>
        </p:txBody>
      </p:sp>
      <p:pic>
        <p:nvPicPr>
          <p:cNvPr id="3" name="Picture 2" descr="Shalom 3..jpg"/>
          <p:cNvPicPr>
            <a:picLocks noChangeAspect="1"/>
          </p:cNvPicPr>
          <p:nvPr/>
        </p:nvPicPr>
        <p:blipFill>
          <a:blip r:embed="rId2" cstate="print"/>
          <a:stretch>
            <a:fillRect/>
          </a:stretch>
        </p:blipFill>
        <p:spPr>
          <a:xfrm>
            <a:off x="0" y="584008"/>
            <a:ext cx="9144000" cy="5554413"/>
          </a:xfrm>
          <a:prstGeom prst="rect">
            <a:avLst/>
          </a:prstGeom>
        </p:spPr>
      </p:pic>
      <p:sp>
        <p:nvSpPr>
          <p:cNvPr id="4" name="TextBox 3"/>
          <p:cNvSpPr txBox="1"/>
          <p:nvPr/>
        </p:nvSpPr>
        <p:spPr>
          <a:xfrm>
            <a:off x="1371600" y="685800"/>
            <a:ext cx="6096000" cy="1200329"/>
          </a:xfrm>
          <a:prstGeom prst="rect">
            <a:avLst/>
          </a:prstGeom>
          <a:noFill/>
        </p:spPr>
        <p:txBody>
          <a:bodyPr wrap="square" rtlCol="0">
            <a:spAutoFit/>
          </a:bodyPr>
          <a:lstStyle/>
          <a:p>
            <a:r>
              <a:rPr lang="en-US" dirty="0">
                <a:latin typeface="Arial Rounded MT Bold" pitchFamily="34" charset="0"/>
              </a:rPr>
              <a:t>When Jesus walked on Earth, he told people to be compassionate. He wanted others to follow his example.  He said that when we serve the hungry, the naked, the sick and the incarcerated, we  serve him. </a:t>
            </a:r>
          </a:p>
        </p:txBody>
      </p:sp>
      <p:sp>
        <p:nvSpPr>
          <p:cNvPr id="5" name="TextBox 4"/>
          <p:cNvSpPr txBox="1"/>
          <p:nvPr/>
        </p:nvSpPr>
        <p:spPr>
          <a:xfrm>
            <a:off x="1371600" y="4507205"/>
            <a:ext cx="5943600" cy="1631216"/>
          </a:xfrm>
          <a:prstGeom prst="rect">
            <a:avLst/>
          </a:prstGeom>
          <a:noFill/>
        </p:spPr>
        <p:txBody>
          <a:bodyPr wrap="square" rtlCol="0">
            <a:spAutoFit/>
          </a:bodyPr>
          <a:lstStyle/>
          <a:p>
            <a:r>
              <a:rPr lang="en-US" sz="2000" dirty="0">
                <a:latin typeface="Arial Rounded MT Bold" pitchFamily="34" charset="0"/>
              </a:rPr>
              <a:t>We cannot follow Jesus example, and hate other people. Everyone included! Rich, poor, powerful, weak, religious, non religious, educated, or not… No exceptions! </a:t>
            </a:r>
          </a:p>
          <a:p>
            <a:endParaRPr lang="en-US" sz="2000" dirty="0">
              <a:latin typeface="Arial Rounded MT Bold"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86B618-5DF9-4554-AFA4-EAE2B5CB1432}" type="slidenum">
              <a:rPr lang="en-US" smtClean="0"/>
              <a:pPr/>
              <a:t>5</a:t>
            </a:fld>
            <a:endParaRPr lang="en-US" dirty="0"/>
          </a:p>
        </p:txBody>
      </p:sp>
      <p:pic>
        <p:nvPicPr>
          <p:cNvPr id="3" name="Picture 2" descr="Shalom 4..jpg"/>
          <p:cNvPicPr>
            <a:picLocks noChangeAspect="1"/>
          </p:cNvPicPr>
          <p:nvPr/>
        </p:nvPicPr>
        <p:blipFill>
          <a:blip r:embed="rId2" cstate="print"/>
          <a:stretch>
            <a:fillRect/>
          </a:stretch>
        </p:blipFill>
        <p:spPr>
          <a:xfrm>
            <a:off x="1295400" y="228600"/>
            <a:ext cx="6934200" cy="4587126"/>
          </a:xfrm>
          <a:prstGeom prst="rect">
            <a:avLst/>
          </a:prstGeom>
        </p:spPr>
      </p:pic>
      <p:sp>
        <p:nvSpPr>
          <p:cNvPr id="5" name="TextBox 4"/>
          <p:cNvSpPr txBox="1"/>
          <p:nvPr/>
        </p:nvSpPr>
        <p:spPr>
          <a:xfrm>
            <a:off x="5029200" y="838200"/>
            <a:ext cx="4114800" cy="369332"/>
          </a:xfrm>
          <a:prstGeom prst="rect">
            <a:avLst/>
          </a:prstGeom>
          <a:noFill/>
        </p:spPr>
        <p:txBody>
          <a:bodyPr wrap="square" rtlCol="0">
            <a:spAutoFit/>
          </a:bodyPr>
          <a:lstStyle/>
          <a:p>
            <a:endParaRPr lang="en-US" dirty="0"/>
          </a:p>
        </p:txBody>
      </p:sp>
      <p:sp>
        <p:nvSpPr>
          <p:cNvPr id="6" name="TextBox 5"/>
          <p:cNvSpPr txBox="1"/>
          <p:nvPr/>
        </p:nvSpPr>
        <p:spPr>
          <a:xfrm>
            <a:off x="1981200" y="4609718"/>
            <a:ext cx="5181600" cy="1631216"/>
          </a:xfrm>
          <a:prstGeom prst="rect">
            <a:avLst/>
          </a:prstGeom>
          <a:noFill/>
        </p:spPr>
        <p:txBody>
          <a:bodyPr wrap="square" rtlCol="0">
            <a:spAutoFit/>
          </a:bodyPr>
          <a:lstStyle/>
          <a:p>
            <a:r>
              <a:rPr lang="en-US" sz="2000" dirty="0">
                <a:latin typeface="Arial Rounded MT Bold" pitchFamily="34" charset="0"/>
              </a:rPr>
              <a:t>Jesus demonstrated his love in human suffering, feeding the hungry, healing the sick, and comforting the afflicted. He confronted those who abused the vulnerable of society.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EF7D20-CF75-4036-A52A-01958E616E3F}"/>
              </a:ext>
            </a:extLst>
          </p:cNvPr>
          <p:cNvSpPr>
            <a:spLocks noGrp="1"/>
          </p:cNvSpPr>
          <p:nvPr>
            <p:ph type="sldNum" sz="quarter" idx="12"/>
          </p:nvPr>
        </p:nvSpPr>
        <p:spPr/>
        <p:txBody>
          <a:bodyPr/>
          <a:lstStyle/>
          <a:p>
            <a:fld id="{E386B618-5DF9-4554-AFA4-EAE2B5CB1432}" type="slidenum">
              <a:rPr lang="en-US" smtClean="0"/>
              <a:pPr/>
              <a:t>6</a:t>
            </a:fld>
            <a:endParaRPr lang="en-US"/>
          </a:p>
        </p:txBody>
      </p:sp>
      <p:pic>
        <p:nvPicPr>
          <p:cNvPr id="3" name="Picture 2">
            <a:extLst>
              <a:ext uri="{FF2B5EF4-FFF2-40B4-BE49-F238E27FC236}">
                <a16:creationId xmlns:a16="http://schemas.microsoft.com/office/drawing/2014/main" id="{AC51F5E6-9949-43B4-8553-140AE75AE565}"/>
              </a:ext>
            </a:extLst>
          </p:cNvPr>
          <p:cNvPicPr>
            <a:picLocks noChangeAspect="1"/>
          </p:cNvPicPr>
          <p:nvPr/>
        </p:nvPicPr>
        <p:blipFill rotWithShape="1">
          <a:blip r:embed="rId2"/>
          <a:srcRect l="58333"/>
          <a:stretch/>
        </p:blipFill>
        <p:spPr>
          <a:xfrm>
            <a:off x="5029041" y="1421434"/>
            <a:ext cx="3048317" cy="4743099"/>
          </a:xfrm>
          <a:prstGeom prst="rect">
            <a:avLst/>
          </a:prstGeom>
          <a:effectLst>
            <a:outerShdw blurRad="50800" dist="38100" dir="2700000" algn="tl" rotWithShape="0">
              <a:prstClr val="black">
                <a:alpha val="40000"/>
              </a:prstClr>
            </a:outerShdw>
          </a:effectLst>
        </p:spPr>
      </p:pic>
      <p:pic>
        <p:nvPicPr>
          <p:cNvPr id="4" name="Picture 3" descr="Shalom 5..jpg">
            <a:extLst>
              <a:ext uri="{FF2B5EF4-FFF2-40B4-BE49-F238E27FC236}">
                <a16:creationId xmlns:a16="http://schemas.microsoft.com/office/drawing/2014/main" id="{CBF18D75-33FD-43D7-9611-C895191FF69E}"/>
              </a:ext>
            </a:extLst>
          </p:cNvPr>
          <p:cNvPicPr>
            <a:picLocks noChangeAspect="1"/>
          </p:cNvPicPr>
          <p:nvPr/>
        </p:nvPicPr>
        <p:blipFill rotWithShape="1">
          <a:blip r:embed="rId3" cstate="print"/>
          <a:srcRect r="58333"/>
          <a:stretch/>
        </p:blipFill>
        <p:spPr>
          <a:xfrm>
            <a:off x="914400" y="1424107"/>
            <a:ext cx="3048000" cy="4745610"/>
          </a:xfrm>
          <a:prstGeom prst="rect">
            <a:avLst/>
          </a:prstGeom>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01BA54BE-8881-46DB-9B47-7501DABFD13A}"/>
              </a:ext>
            </a:extLst>
          </p:cNvPr>
          <p:cNvSpPr txBox="1"/>
          <p:nvPr/>
        </p:nvSpPr>
        <p:spPr>
          <a:xfrm>
            <a:off x="457042" y="152400"/>
            <a:ext cx="8077358" cy="1077218"/>
          </a:xfrm>
          <a:prstGeom prst="rect">
            <a:avLst/>
          </a:prstGeom>
          <a:noFill/>
        </p:spPr>
        <p:txBody>
          <a:bodyPr wrap="square" rtlCol="0">
            <a:spAutoFit/>
          </a:bodyPr>
          <a:lstStyle/>
          <a:p>
            <a:r>
              <a:rPr lang="en-US" sz="3200" dirty="0"/>
              <a:t>True religion changes how we live our personal lives, but doesn’t stop there.</a:t>
            </a:r>
          </a:p>
        </p:txBody>
      </p:sp>
    </p:spTree>
    <p:extLst>
      <p:ext uri="{BB962C8B-B14F-4D97-AF65-F5344CB8AC3E}">
        <p14:creationId xmlns:p14="http://schemas.microsoft.com/office/powerpoint/2010/main" val="392173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C80B75-FAF4-4A10-B98A-BAF50666CD27}"/>
              </a:ext>
            </a:extLst>
          </p:cNvPr>
          <p:cNvSpPr>
            <a:spLocks noGrp="1"/>
          </p:cNvSpPr>
          <p:nvPr>
            <p:ph type="sldNum" sz="quarter" idx="12"/>
          </p:nvPr>
        </p:nvSpPr>
        <p:spPr/>
        <p:txBody>
          <a:bodyPr/>
          <a:lstStyle/>
          <a:p>
            <a:fld id="{E386B618-5DF9-4554-AFA4-EAE2B5CB1432}" type="slidenum">
              <a:rPr lang="en-US" smtClean="0"/>
              <a:pPr/>
              <a:t>7</a:t>
            </a:fld>
            <a:endParaRPr lang="en-US"/>
          </a:p>
        </p:txBody>
      </p:sp>
      <p:pic>
        <p:nvPicPr>
          <p:cNvPr id="3" name="Picture 2" descr="Shalom 8..jpg">
            <a:extLst>
              <a:ext uri="{FF2B5EF4-FFF2-40B4-BE49-F238E27FC236}">
                <a16:creationId xmlns:a16="http://schemas.microsoft.com/office/drawing/2014/main" id="{023628C6-8B2D-4978-A036-C6B5FA25F85F}"/>
              </a:ext>
            </a:extLst>
          </p:cNvPr>
          <p:cNvPicPr>
            <a:picLocks noChangeAspect="1"/>
          </p:cNvPicPr>
          <p:nvPr/>
        </p:nvPicPr>
        <p:blipFill rotWithShape="1">
          <a:blip r:embed="rId2" cstate="print"/>
          <a:srcRect r="54386"/>
          <a:stretch/>
        </p:blipFill>
        <p:spPr>
          <a:xfrm>
            <a:off x="228600" y="1219200"/>
            <a:ext cx="3962400" cy="4502870"/>
          </a:xfrm>
          <a:prstGeom prst="rect">
            <a:avLst/>
          </a:prstGeom>
          <a:solidFill>
            <a:srgbClr val="FF0000"/>
          </a:solidFill>
        </p:spPr>
      </p:pic>
      <p:pic>
        <p:nvPicPr>
          <p:cNvPr id="5" name="Picture 4" descr="Shalom 8..jpg">
            <a:extLst>
              <a:ext uri="{FF2B5EF4-FFF2-40B4-BE49-F238E27FC236}">
                <a16:creationId xmlns:a16="http://schemas.microsoft.com/office/drawing/2014/main" id="{4F7961B4-9758-412E-A67A-C21F31701BDB}"/>
              </a:ext>
            </a:extLst>
          </p:cNvPr>
          <p:cNvPicPr>
            <a:picLocks noChangeAspect="1"/>
          </p:cNvPicPr>
          <p:nvPr/>
        </p:nvPicPr>
        <p:blipFill rotWithShape="1">
          <a:blip r:embed="rId2" cstate="print"/>
          <a:srcRect l="56687" r="1754" b="13695"/>
          <a:stretch/>
        </p:blipFill>
        <p:spPr>
          <a:xfrm>
            <a:off x="5307290" y="1219200"/>
            <a:ext cx="3760507" cy="4048123"/>
          </a:xfrm>
          <a:prstGeom prst="rect">
            <a:avLst/>
          </a:prstGeom>
          <a:solidFill>
            <a:srgbClr val="FF0000"/>
          </a:solidFill>
        </p:spPr>
      </p:pic>
      <p:sp>
        <p:nvSpPr>
          <p:cNvPr id="6" name="Arrow: Right 5">
            <a:extLst>
              <a:ext uri="{FF2B5EF4-FFF2-40B4-BE49-F238E27FC236}">
                <a16:creationId xmlns:a16="http://schemas.microsoft.com/office/drawing/2014/main" id="{24BA54D2-2175-4541-A1BD-B3A91406B09C}"/>
              </a:ext>
            </a:extLst>
          </p:cNvPr>
          <p:cNvSpPr/>
          <p:nvPr/>
        </p:nvSpPr>
        <p:spPr>
          <a:xfrm>
            <a:off x="3962400" y="1676400"/>
            <a:ext cx="1524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465BEF5-5FBE-427B-9263-BDB2A931413E}"/>
              </a:ext>
            </a:extLst>
          </p:cNvPr>
          <p:cNvPicPr>
            <a:picLocks noChangeAspect="1"/>
          </p:cNvPicPr>
          <p:nvPr/>
        </p:nvPicPr>
        <p:blipFill>
          <a:blip r:embed="rId3"/>
          <a:stretch>
            <a:fillRect/>
          </a:stretch>
        </p:blipFill>
        <p:spPr>
          <a:xfrm>
            <a:off x="304430" y="287372"/>
            <a:ext cx="8535140" cy="963251"/>
          </a:xfrm>
          <a:prstGeom prst="rect">
            <a:avLst/>
          </a:prstGeom>
        </p:spPr>
      </p:pic>
      <p:sp>
        <p:nvSpPr>
          <p:cNvPr id="8" name="TextBox 7">
            <a:extLst>
              <a:ext uri="{FF2B5EF4-FFF2-40B4-BE49-F238E27FC236}">
                <a16:creationId xmlns:a16="http://schemas.microsoft.com/office/drawing/2014/main" id="{E750AE55-4B6D-4895-8BDD-67459A323A4C}"/>
              </a:ext>
            </a:extLst>
          </p:cNvPr>
          <p:cNvSpPr txBox="1"/>
          <p:nvPr/>
        </p:nvSpPr>
        <p:spPr>
          <a:xfrm>
            <a:off x="121763" y="5214238"/>
            <a:ext cx="8900474" cy="1015663"/>
          </a:xfrm>
          <a:prstGeom prst="rect">
            <a:avLst/>
          </a:prstGeom>
          <a:noFill/>
        </p:spPr>
        <p:txBody>
          <a:bodyPr wrap="square" rtlCol="0">
            <a:spAutoFit/>
          </a:bodyPr>
          <a:lstStyle/>
          <a:p>
            <a:pPr algn="ctr"/>
            <a:r>
              <a:rPr lang="en-US" sz="2000" dirty="0">
                <a:latin typeface="Arial Rounded MT Bold" pitchFamily="34" charset="0"/>
              </a:rPr>
              <a:t>When people become truly religious, they have a change of heart! They will begin to work together to protect innocent children, the humble, and the poor, rather than selfishly hoarding all the best things.</a:t>
            </a:r>
          </a:p>
        </p:txBody>
      </p:sp>
    </p:spTree>
    <p:extLst>
      <p:ext uri="{BB962C8B-B14F-4D97-AF65-F5344CB8AC3E}">
        <p14:creationId xmlns:p14="http://schemas.microsoft.com/office/powerpoint/2010/main" val="224094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86B618-5DF9-4554-AFA4-EAE2B5CB1432}" type="slidenum">
              <a:rPr lang="en-US" smtClean="0"/>
              <a:pPr/>
              <a:t>8</a:t>
            </a:fld>
            <a:endParaRPr lang="en-US" dirty="0"/>
          </a:p>
        </p:txBody>
      </p:sp>
      <p:pic>
        <p:nvPicPr>
          <p:cNvPr id="3" name="Picture 2" descr="Shalom 6..jpg"/>
          <p:cNvPicPr>
            <a:picLocks noChangeAspect="1"/>
          </p:cNvPicPr>
          <p:nvPr/>
        </p:nvPicPr>
        <p:blipFill>
          <a:blip r:embed="rId2" cstate="print"/>
          <a:stretch>
            <a:fillRect/>
          </a:stretch>
        </p:blipFill>
        <p:spPr>
          <a:xfrm>
            <a:off x="381000" y="304800"/>
            <a:ext cx="8458200" cy="5280152"/>
          </a:xfrm>
          <a:prstGeom prst="rect">
            <a:avLst/>
          </a:prstGeom>
        </p:spPr>
      </p:pic>
      <p:sp>
        <p:nvSpPr>
          <p:cNvPr id="4" name="TextBox 3"/>
          <p:cNvSpPr txBox="1"/>
          <p:nvPr/>
        </p:nvSpPr>
        <p:spPr>
          <a:xfrm>
            <a:off x="2057400" y="5486400"/>
            <a:ext cx="5105400" cy="830997"/>
          </a:xfrm>
          <a:prstGeom prst="rect">
            <a:avLst/>
          </a:prstGeom>
          <a:noFill/>
        </p:spPr>
        <p:txBody>
          <a:bodyPr wrap="square" rtlCol="0">
            <a:spAutoFit/>
          </a:bodyPr>
          <a:lstStyle/>
          <a:p>
            <a:pPr algn="ctr"/>
            <a:r>
              <a:rPr lang="en-US" sz="2400" dirty="0">
                <a:latin typeface="Arial Rounded MT Bold" pitchFamily="34" charset="0"/>
              </a:rPr>
              <a:t>God wants laws to be fair and justice to be given to everyone! </a:t>
            </a:r>
          </a:p>
        </p:txBody>
      </p:sp>
      <p:sp>
        <p:nvSpPr>
          <p:cNvPr id="5" name="TextBox 4"/>
          <p:cNvSpPr txBox="1"/>
          <p:nvPr/>
        </p:nvSpPr>
        <p:spPr>
          <a:xfrm>
            <a:off x="1752600" y="533400"/>
            <a:ext cx="5867400" cy="2308324"/>
          </a:xfrm>
          <a:prstGeom prst="rect">
            <a:avLst/>
          </a:prstGeom>
          <a:noFill/>
        </p:spPr>
        <p:txBody>
          <a:bodyPr wrap="square" rtlCol="0">
            <a:spAutoFit/>
          </a:bodyPr>
          <a:lstStyle/>
          <a:p>
            <a:r>
              <a:rPr lang="en-US" dirty="0">
                <a:latin typeface="Arial Rounded MT Bold" pitchFamily="34" charset="0"/>
              </a:rPr>
              <a:t>In the bible, God says that his fury burns when he hears the cries of the innocent who are afflicted by the powerful. God’s commands to his children are:</a:t>
            </a:r>
          </a:p>
          <a:p>
            <a:endParaRPr lang="en-US" dirty="0">
              <a:latin typeface="Arial Rounded MT Bold" pitchFamily="34" charset="0"/>
            </a:endParaRPr>
          </a:p>
          <a:p>
            <a:pPr>
              <a:buFont typeface="Arial" charset="0"/>
              <a:buChar char="•"/>
            </a:pPr>
            <a:r>
              <a:rPr lang="en-US" dirty="0">
                <a:latin typeface="Arial Rounded MT Bold" pitchFamily="34" charset="0"/>
              </a:rPr>
              <a:t> Untie cords of injustice</a:t>
            </a:r>
          </a:p>
          <a:p>
            <a:pPr>
              <a:buFont typeface="Arial" charset="0"/>
              <a:buChar char="•"/>
            </a:pPr>
            <a:r>
              <a:rPr lang="en-US" dirty="0">
                <a:latin typeface="Arial Rounded MT Bold" pitchFamily="34" charset="0"/>
              </a:rPr>
              <a:t> Remove the burdens of oppression</a:t>
            </a:r>
          </a:p>
          <a:p>
            <a:pPr>
              <a:buFont typeface="Arial" charset="0"/>
              <a:buChar char="•"/>
            </a:pPr>
            <a:r>
              <a:rPr lang="en-US" dirty="0">
                <a:latin typeface="Arial Rounded MT Bold" pitchFamily="34" charset="0"/>
              </a:rPr>
              <a:t> Share your bread with the hungry</a:t>
            </a:r>
          </a:p>
          <a:p>
            <a:pPr>
              <a:buFont typeface="Arial" charset="0"/>
              <a:buChar char="•"/>
            </a:pPr>
            <a:r>
              <a:rPr lang="en-US" dirty="0">
                <a:latin typeface="Arial Rounded MT Bold" pitchFamily="34" charset="0"/>
              </a:rPr>
              <a:t> Give shelter to the poor wanderers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386B618-5DF9-4554-AFA4-EAE2B5CB1432}" type="slidenum">
              <a:rPr lang="en-US" smtClean="0"/>
              <a:pPr/>
              <a:t>9</a:t>
            </a:fld>
            <a:endParaRPr lang="en-US" dirty="0"/>
          </a:p>
        </p:txBody>
      </p:sp>
      <p:pic>
        <p:nvPicPr>
          <p:cNvPr id="3" name="Picture 2" descr="Shalom 9..jpg"/>
          <p:cNvPicPr>
            <a:picLocks noChangeAspect="1"/>
          </p:cNvPicPr>
          <p:nvPr/>
        </p:nvPicPr>
        <p:blipFill>
          <a:blip r:embed="rId2" cstate="print"/>
          <a:stretch>
            <a:fillRect/>
          </a:stretch>
        </p:blipFill>
        <p:spPr>
          <a:xfrm>
            <a:off x="0" y="685800"/>
            <a:ext cx="9144000" cy="5465049"/>
          </a:xfrm>
          <a:prstGeom prst="rect">
            <a:avLst/>
          </a:prstGeom>
        </p:spPr>
      </p:pic>
      <p:sp>
        <p:nvSpPr>
          <p:cNvPr id="4" name="TextBox 3"/>
          <p:cNvSpPr txBox="1"/>
          <p:nvPr/>
        </p:nvSpPr>
        <p:spPr>
          <a:xfrm>
            <a:off x="457200" y="381000"/>
            <a:ext cx="8001000" cy="646331"/>
          </a:xfrm>
          <a:prstGeom prst="rect">
            <a:avLst/>
          </a:prstGeom>
          <a:noFill/>
        </p:spPr>
        <p:txBody>
          <a:bodyPr wrap="square" rtlCol="0">
            <a:spAutoFit/>
          </a:bodyPr>
          <a:lstStyle/>
          <a:p>
            <a:r>
              <a:rPr lang="en-US" dirty="0">
                <a:latin typeface="Arial Rounded MT Bold" pitchFamily="34" charset="0"/>
              </a:rPr>
              <a:t>When the people of faith work together in, they can have a strong do great things together their entire community.</a:t>
            </a:r>
          </a:p>
        </p:txBody>
      </p:sp>
      <p:sp>
        <p:nvSpPr>
          <p:cNvPr id="5" name="TextBox 4"/>
          <p:cNvSpPr txBox="1"/>
          <p:nvPr/>
        </p:nvSpPr>
        <p:spPr>
          <a:xfrm>
            <a:off x="381000" y="2133600"/>
            <a:ext cx="3200400" cy="369332"/>
          </a:xfrm>
          <a:prstGeom prst="rect">
            <a:avLst/>
          </a:prstGeom>
          <a:noFill/>
        </p:spPr>
        <p:txBody>
          <a:bodyPr wrap="square" rtlCol="0">
            <a:spAutoFit/>
          </a:bodyPr>
          <a:lstStyle/>
          <a:p>
            <a:pPr algn="ctr"/>
            <a:r>
              <a:rPr lang="en-US" dirty="0">
                <a:latin typeface="Arial Rounded MT Bold" pitchFamily="34" charset="0"/>
              </a:rPr>
              <a:t>Community Activities</a:t>
            </a:r>
          </a:p>
        </p:txBody>
      </p:sp>
      <p:sp>
        <p:nvSpPr>
          <p:cNvPr id="6" name="TextBox 5"/>
          <p:cNvSpPr txBox="1"/>
          <p:nvPr/>
        </p:nvSpPr>
        <p:spPr>
          <a:xfrm>
            <a:off x="4724400" y="5410200"/>
            <a:ext cx="4114800" cy="369332"/>
          </a:xfrm>
          <a:prstGeom prst="rect">
            <a:avLst/>
          </a:prstGeom>
          <a:noFill/>
        </p:spPr>
        <p:txBody>
          <a:bodyPr wrap="square" rtlCol="0">
            <a:spAutoFit/>
          </a:bodyPr>
          <a:lstStyle/>
          <a:p>
            <a:pPr algn="ctr"/>
            <a:r>
              <a:rPr lang="en-US" dirty="0">
                <a:latin typeface="Arial Rounded MT Bold" pitchFamily="34" charset="0"/>
              </a:rPr>
              <a:t>Garden Projects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9513</TotalTime>
  <Words>389</Words>
  <Application>Microsoft Office PowerPoint</Application>
  <PresentationFormat>On-screen Show (4:3)</PresentationFormat>
  <Paragraphs>41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Rounded MT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Dell User</cp:lastModifiedBy>
  <cp:revision>51</cp:revision>
  <dcterms:created xsi:type="dcterms:W3CDTF">2018-08-28T20:05:55Z</dcterms:created>
  <dcterms:modified xsi:type="dcterms:W3CDTF">2020-01-07T03:50:21Z</dcterms:modified>
</cp:coreProperties>
</file>